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3"/>
  </p:notesMasterIdLst>
  <p:handoutMasterIdLst>
    <p:handoutMasterId r:id="rId14"/>
  </p:handoutMasterIdLst>
  <p:sldIdLst>
    <p:sldId id="256" r:id="rId2"/>
    <p:sldId id="257" r:id="rId3"/>
    <p:sldId id="258" r:id="rId4"/>
    <p:sldId id="259" r:id="rId5"/>
    <p:sldId id="260" r:id="rId6"/>
    <p:sldId id="265" r:id="rId7"/>
    <p:sldId id="261" r:id="rId8"/>
    <p:sldId id="268" r:id="rId9"/>
    <p:sldId id="262" r:id="rId10"/>
    <p:sldId id="263"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442" autoAdjust="0"/>
  </p:normalViewPr>
  <p:slideViewPr>
    <p:cSldViewPr>
      <p:cViewPr>
        <p:scale>
          <a:sx n="66" d="100"/>
          <a:sy n="66" d="100"/>
        </p:scale>
        <p:origin x="-1650" y="-13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16" tIns="45708" rIns="91416" bIns="45708" rtlCol="0"/>
          <a:lstStyle>
            <a:lvl1pPr algn="l">
              <a:defRPr sz="1200"/>
            </a:lvl1pPr>
          </a:lstStyle>
          <a:p>
            <a:endParaRPr lang="en-US"/>
          </a:p>
        </p:txBody>
      </p:sp>
      <p:sp>
        <p:nvSpPr>
          <p:cNvPr id="3" name="Date Placeholder 2"/>
          <p:cNvSpPr>
            <a:spLocks noGrp="1"/>
          </p:cNvSpPr>
          <p:nvPr>
            <p:ph type="dt" sz="quarter" idx="1"/>
          </p:nvPr>
        </p:nvSpPr>
        <p:spPr>
          <a:xfrm>
            <a:off x="3884615" y="0"/>
            <a:ext cx="2971800" cy="457200"/>
          </a:xfrm>
          <a:prstGeom prst="rect">
            <a:avLst/>
          </a:prstGeom>
        </p:spPr>
        <p:txBody>
          <a:bodyPr vert="horz" lIns="91416" tIns="45708" rIns="91416" bIns="45708" rtlCol="0"/>
          <a:lstStyle>
            <a:lvl1pPr algn="r">
              <a:defRPr sz="1200"/>
            </a:lvl1pPr>
          </a:lstStyle>
          <a:p>
            <a:fld id="{63B53B0C-1A9A-4536-B69E-1E4B8F28D01A}" type="datetimeFigureOut">
              <a:rPr lang="en-US" smtClean="0"/>
              <a:pPr/>
              <a:t>12/15/2014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16" tIns="45708" rIns="91416" bIns="45708" rtlCol="0" anchor="b"/>
          <a:lstStyle>
            <a:lvl1pPr algn="l">
              <a:defRPr sz="1200"/>
            </a:lvl1pPr>
          </a:lstStyle>
          <a:p>
            <a:endParaRPr lang="en-US"/>
          </a:p>
        </p:txBody>
      </p:sp>
      <p:sp>
        <p:nvSpPr>
          <p:cNvPr id="5" name="Slide Number Placeholder 4"/>
          <p:cNvSpPr>
            <a:spLocks noGrp="1"/>
          </p:cNvSpPr>
          <p:nvPr>
            <p:ph type="sldNum" sz="quarter" idx="3"/>
          </p:nvPr>
        </p:nvSpPr>
        <p:spPr>
          <a:xfrm>
            <a:off x="3884615" y="8685213"/>
            <a:ext cx="2971800" cy="457200"/>
          </a:xfrm>
          <a:prstGeom prst="rect">
            <a:avLst/>
          </a:prstGeom>
        </p:spPr>
        <p:txBody>
          <a:bodyPr vert="horz" lIns="91416" tIns="45708" rIns="91416" bIns="45708" rtlCol="0" anchor="b"/>
          <a:lstStyle>
            <a:lvl1pPr algn="r">
              <a:defRPr sz="1200"/>
            </a:lvl1pPr>
          </a:lstStyle>
          <a:p>
            <a:fld id="{C0CB864B-36DE-4BF4-B7BC-5642DD4182C2}" type="slidenum">
              <a:rPr lang="en-US" smtClean="0"/>
              <a:pPr/>
              <a:t>‹#›</a:t>
            </a:fld>
            <a:endParaRPr lang="en-US"/>
          </a:p>
        </p:txBody>
      </p:sp>
    </p:spTree>
    <p:extLst>
      <p:ext uri="{BB962C8B-B14F-4D97-AF65-F5344CB8AC3E}">
        <p14:creationId xmlns:p14="http://schemas.microsoft.com/office/powerpoint/2010/main" xmlns="" val="28821857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16" tIns="45708" rIns="91416" bIns="45708" rtlCol="0"/>
          <a:lstStyle>
            <a:lvl1pPr algn="l">
              <a:defRPr sz="1200"/>
            </a:lvl1pPr>
          </a:lstStyle>
          <a:p>
            <a:endParaRPr lang="en-US"/>
          </a:p>
        </p:txBody>
      </p:sp>
      <p:sp>
        <p:nvSpPr>
          <p:cNvPr id="3" name="Date Placeholder 2"/>
          <p:cNvSpPr>
            <a:spLocks noGrp="1"/>
          </p:cNvSpPr>
          <p:nvPr>
            <p:ph type="dt" idx="1"/>
          </p:nvPr>
        </p:nvSpPr>
        <p:spPr>
          <a:xfrm>
            <a:off x="3884615" y="0"/>
            <a:ext cx="2971800" cy="457200"/>
          </a:xfrm>
          <a:prstGeom prst="rect">
            <a:avLst/>
          </a:prstGeom>
        </p:spPr>
        <p:txBody>
          <a:bodyPr vert="horz" lIns="91416" tIns="45708" rIns="91416" bIns="45708" rtlCol="0"/>
          <a:lstStyle>
            <a:lvl1pPr algn="r">
              <a:defRPr sz="1200"/>
            </a:lvl1pPr>
          </a:lstStyle>
          <a:p>
            <a:fld id="{59566AB3-DC19-4ABB-8494-0CE54F64CFBA}" type="datetimeFigureOut">
              <a:rPr lang="en-US" smtClean="0"/>
              <a:pPr/>
              <a:t>12/15/2014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16" tIns="45708" rIns="91416" bIns="45708"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16" tIns="45708" rIns="91416" bIns="4570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16" tIns="45708" rIns="91416" bIns="45708" rtlCol="0" anchor="b"/>
          <a:lstStyle>
            <a:lvl1pPr algn="l">
              <a:defRPr sz="1200"/>
            </a:lvl1pPr>
          </a:lstStyle>
          <a:p>
            <a:endParaRPr lang="en-US"/>
          </a:p>
        </p:txBody>
      </p:sp>
      <p:sp>
        <p:nvSpPr>
          <p:cNvPr id="7" name="Slide Number Placeholder 6"/>
          <p:cNvSpPr>
            <a:spLocks noGrp="1"/>
          </p:cNvSpPr>
          <p:nvPr>
            <p:ph type="sldNum" sz="quarter" idx="5"/>
          </p:nvPr>
        </p:nvSpPr>
        <p:spPr>
          <a:xfrm>
            <a:off x="3884615" y="8685213"/>
            <a:ext cx="2971800" cy="457200"/>
          </a:xfrm>
          <a:prstGeom prst="rect">
            <a:avLst/>
          </a:prstGeom>
        </p:spPr>
        <p:txBody>
          <a:bodyPr vert="horz" lIns="91416" tIns="45708" rIns="91416" bIns="45708" rtlCol="0" anchor="b"/>
          <a:lstStyle>
            <a:lvl1pPr algn="r">
              <a:defRPr sz="1200"/>
            </a:lvl1pPr>
          </a:lstStyle>
          <a:p>
            <a:fld id="{8C0F2B1E-E4D0-4C9F-93E8-A519F697C432}" type="slidenum">
              <a:rPr lang="en-US" smtClean="0"/>
              <a:pPr/>
              <a:t>‹#›</a:t>
            </a:fld>
            <a:endParaRPr lang="en-US"/>
          </a:p>
        </p:txBody>
      </p:sp>
    </p:spTree>
    <p:extLst>
      <p:ext uri="{BB962C8B-B14F-4D97-AF65-F5344CB8AC3E}">
        <p14:creationId xmlns:p14="http://schemas.microsoft.com/office/powerpoint/2010/main" xmlns="" val="3924899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163">
              <a:defRPr/>
            </a:pPr>
            <a:r>
              <a:rPr lang="en-US" dirty="0" smtClean="0"/>
              <a:t>At our last TM meeting I had the opportunity to be the TMOD using the newly updated website created by our webmaster, Nina Chace. The TMOD has a unique role with part planned and part spur-of-the-moment speaking beginning with member and guest introductions, providing a quote for the meeting, as well as introduce the Invocator, Word Master, Jokester, and the speakers. The TMOD also forms transitions between the various parts of the meeting. </a:t>
            </a:r>
          </a:p>
          <a:p>
            <a:endParaRPr lang="en-US" dirty="0"/>
          </a:p>
        </p:txBody>
      </p:sp>
      <p:sp>
        <p:nvSpPr>
          <p:cNvPr id="4" name="Slide Number Placeholder 3"/>
          <p:cNvSpPr>
            <a:spLocks noGrp="1"/>
          </p:cNvSpPr>
          <p:nvPr>
            <p:ph type="sldNum" sz="quarter" idx="10"/>
          </p:nvPr>
        </p:nvSpPr>
        <p:spPr/>
        <p:txBody>
          <a:bodyPr/>
          <a:lstStyle/>
          <a:p>
            <a:fld id="{8C0F2B1E-E4D0-4C9F-93E8-A519F697C43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163">
              <a:defRPr/>
            </a:pPr>
            <a:r>
              <a:rPr lang="en-US" dirty="0" smtClean="0"/>
              <a:t>Do you recognize this website?  I hope you do.  It’s our club’s website.  It has many resources for members other than the agenda including speech topics, table topic ideas, videos of member speeches, and information on the different meeting roles.  Any information you want to know about TM, it’s probably on there.  As a member of GT, there are even more website functions available to you and I encourage all of you to explore them.  I know I will.</a:t>
            </a:r>
          </a:p>
          <a:p>
            <a:endParaRPr lang="en-US" dirty="0"/>
          </a:p>
        </p:txBody>
      </p:sp>
      <p:sp>
        <p:nvSpPr>
          <p:cNvPr id="4" name="Slide Number Placeholder 3"/>
          <p:cNvSpPr>
            <a:spLocks noGrp="1"/>
          </p:cNvSpPr>
          <p:nvPr>
            <p:ph type="sldNum" sz="quarter" idx="10"/>
          </p:nvPr>
        </p:nvSpPr>
        <p:spPr/>
        <p:txBody>
          <a:bodyPr/>
          <a:lstStyle/>
          <a:p>
            <a:fld id="{8C0F2B1E-E4D0-4C9F-93E8-A519F697C43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163">
              <a:defRPr/>
            </a:pPr>
            <a:r>
              <a:rPr lang="en-US" dirty="0" smtClean="0"/>
              <a:t>To use many of these functions, you first need to sign in.  After clicking on the Member Login link, begin to type your name and select your full name as it appears.  If you are first signing in or have forgotten your password, select your name and click on “Authenticate/Login” without entering a password to receive a member verification email.</a:t>
            </a:r>
          </a:p>
          <a:p>
            <a:endParaRPr lang="en-US" dirty="0"/>
          </a:p>
        </p:txBody>
      </p:sp>
      <p:sp>
        <p:nvSpPr>
          <p:cNvPr id="4" name="Slide Number Placeholder 3"/>
          <p:cNvSpPr>
            <a:spLocks noGrp="1"/>
          </p:cNvSpPr>
          <p:nvPr>
            <p:ph type="sldNum" sz="quarter" idx="10"/>
          </p:nvPr>
        </p:nvSpPr>
        <p:spPr/>
        <p:txBody>
          <a:bodyPr/>
          <a:lstStyle/>
          <a:p>
            <a:fld id="{8C0F2B1E-E4D0-4C9F-93E8-A519F697C43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163">
              <a:defRPr/>
            </a:pPr>
            <a:r>
              <a:rPr lang="en-US" dirty="0" smtClean="0"/>
              <a:t>Once signed in, I encourage you to take advantage of the members only resources available on the website including the meeting agendas.</a:t>
            </a:r>
          </a:p>
          <a:p>
            <a:endParaRPr lang="en-US" dirty="0"/>
          </a:p>
        </p:txBody>
      </p:sp>
      <p:sp>
        <p:nvSpPr>
          <p:cNvPr id="4" name="Slide Number Placeholder 3"/>
          <p:cNvSpPr>
            <a:spLocks noGrp="1"/>
          </p:cNvSpPr>
          <p:nvPr>
            <p:ph type="sldNum" sz="quarter" idx="10"/>
          </p:nvPr>
        </p:nvSpPr>
        <p:spPr/>
        <p:txBody>
          <a:bodyPr/>
          <a:lstStyle/>
          <a:p>
            <a:fld id="{8C0F2B1E-E4D0-4C9F-93E8-A519F697C432}"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163">
              <a:defRPr/>
            </a:pPr>
            <a:r>
              <a:rPr lang="en-US" dirty="0" smtClean="0"/>
              <a:t>The upcoming meeting agenda will be shown.  To select another meeting date, pick your preferred date in the “View Another Agenda” drop-down menu.  All of the meeting roles will be shown.  You must click on the “Sign Up” button next to role you wish to fulfill.  If you sign up as TMOD, you have the additional ability to edit the agenda even further and assign unclaimed roles. </a:t>
            </a:r>
          </a:p>
          <a:p>
            <a:endParaRPr lang="en-US" dirty="0"/>
          </a:p>
        </p:txBody>
      </p:sp>
      <p:sp>
        <p:nvSpPr>
          <p:cNvPr id="4" name="Slide Number Placeholder 3"/>
          <p:cNvSpPr>
            <a:spLocks noGrp="1"/>
          </p:cNvSpPr>
          <p:nvPr>
            <p:ph type="sldNum" sz="quarter" idx="10"/>
          </p:nvPr>
        </p:nvSpPr>
        <p:spPr/>
        <p:txBody>
          <a:bodyPr/>
          <a:lstStyle/>
          <a:p>
            <a:fld id="{8C0F2B1E-E4D0-4C9F-93E8-A519F697C432}"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Through the edit ability, you become a super Gene Toaster who can add or delete roles, change the role descriptions, and…. Assign roles to </a:t>
            </a:r>
            <a:r>
              <a:rPr lang="en-US" u="sng" dirty="0" smtClean="0"/>
              <a:t>anybody</a:t>
            </a:r>
            <a:r>
              <a:rPr lang="en-US" dirty="0" smtClean="0"/>
              <a:t> you want! </a:t>
            </a:r>
            <a:endParaRPr lang="en-US" dirty="0"/>
          </a:p>
        </p:txBody>
      </p:sp>
      <p:sp>
        <p:nvSpPr>
          <p:cNvPr id="4" name="Slide Number Placeholder 3"/>
          <p:cNvSpPr>
            <a:spLocks noGrp="1"/>
          </p:cNvSpPr>
          <p:nvPr>
            <p:ph type="sldNum" sz="quarter" idx="10"/>
          </p:nvPr>
        </p:nvSpPr>
        <p:spPr/>
        <p:txBody>
          <a:bodyPr/>
          <a:lstStyle/>
          <a:p>
            <a:fld id="{8C0F2B1E-E4D0-4C9F-93E8-A519F697C432}"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163">
              <a:defRPr/>
            </a:pPr>
            <a:r>
              <a:rPr lang="en-US" dirty="0" smtClean="0"/>
              <a:t>Each meeting role will also be shown here.  By clicking on the drop-down menu, all available member names will be shown including how many times they have fulfilled that role since the website was updated.  Once you have made your changes and updates, don’t forget to hit SAVE or all your hard work will be lost.</a:t>
            </a:r>
          </a:p>
          <a:p>
            <a:pPr algn="l"/>
            <a:endParaRPr lang="en-US" dirty="0"/>
          </a:p>
        </p:txBody>
      </p:sp>
      <p:sp>
        <p:nvSpPr>
          <p:cNvPr id="4" name="Slide Number Placeholder 3"/>
          <p:cNvSpPr>
            <a:spLocks noGrp="1"/>
          </p:cNvSpPr>
          <p:nvPr>
            <p:ph type="sldNum" sz="quarter" idx="10"/>
          </p:nvPr>
        </p:nvSpPr>
        <p:spPr/>
        <p:txBody>
          <a:bodyPr/>
          <a:lstStyle/>
          <a:p>
            <a:fld id="{8C0F2B1E-E4D0-4C9F-93E8-A519F697C432}"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63">
              <a:defRPr/>
            </a:pPr>
            <a:r>
              <a:rPr lang="en-US" dirty="0" smtClean="0"/>
              <a:t>People always say that communication is the key.  One very useful agenda tool that anybody can add to is the Meeting Notes section located at the bottom of the agenda.  This is a great place to let others know important information.  For example, if I can’t make a meeting, I can let the club know by including it in the meeting notes.  The TMOD will know not to assign me a meeting role.</a:t>
            </a:r>
          </a:p>
          <a:p>
            <a:endParaRPr lang="en-US" dirty="0"/>
          </a:p>
        </p:txBody>
      </p:sp>
      <p:sp>
        <p:nvSpPr>
          <p:cNvPr id="4" name="Slide Number Placeholder 3"/>
          <p:cNvSpPr>
            <a:spLocks noGrp="1"/>
          </p:cNvSpPr>
          <p:nvPr>
            <p:ph type="sldNum" sz="quarter" idx="10"/>
          </p:nvPr>
        </p:nvSpPr>
        <p:spPr/>
        <p:txBody>
          <a:bodyPr/>
          <a:lstStyle/>
          <a:p>
            <a:fld id="{8C0F2B1E-E4D0-4C9F-93E8-A519F697C432}" type="slidenum">
              <a:rPr lang="en-US" smtClean="0"/>
              <a:pPr/>
              <a:t>8</a:t>
            </a:fld>
            <a:endParaRPr lang="en-US"/>
          </a:p>
        </p:txBody>
      </p:sp>
    </p:spTree>
    <p:extLst>
      <p:ext uri="{BB962C8B-B14F-4D97-AF65-F5344CB8AC3E}">
        <p14:creationId xmlns:p14="http://schemas.microsoft.com/office/powerpoint/2010/main" xmlns="" val="2951344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163">
              <a:defRPr/>
            </a:pPr>
            <a:r>
              <a:rPr lang="en-US" dirty="0" smtClean="0"/>
              <a:t>Once you have saved and closed the agenda edit screen, you can email the draft agenda to the other club members and provide the meeting theme and any other information you would like to provide.  It is suggested to send the draft agenda at least 1 week before the meeting to allow members time to consult their schedules and reply to you.  Also, you may ask the speakers to include an introduction to you for the meeting.  After any last minute changes have been made, you can print the agenda ready to hand out at the meeting.  Congratulations, half of your job is done.</a:t>
            </a:r>
          </a:p>
          <a:p>
            <a:endParaRPr lang="en-US" dirty="0"/>
          </a:p>
        </p:txBody>
      </p:sp>
      <p:sp>
        <p:nvSpPr>
          <p:cNvPr id="4" name="Slide Number Placeholder 3"/>
          <p:cNvSpPr>
            <a:spLocks noGrp="1"/>
          </p:cNvSpPr>
          <p:nvPr>
            <p:ph type="sldNum" sz="quarter" idx="10"/>
          </p:nvPr>
        </p:nvSpPr>
        <p:spPr/>
        <p:txBody>
          <a:bodyPr/>
          <a:lstStyle/>
          <a:p>
            <a:fld id="{8C0F2B1E-E4D0-4C9F-93E8-A519F697C432}"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Once the room is set up, the agendas are handed out, and all the roles are covered, all you have left to do is to conduct the meeting.  </a:t>
            </a:r>
          </a:p>
          <a:p>
            <a:r>
              <a:rPr lang="en-US" sz="1200" kern="1200" dirty="0" smtClean="0">
                <a:solidFill>
                  <a:schemeClr val="tx1"/>
                </a:solidFill>
                <a:effectLst/>
                <a:latin typeface="+mn-lt"/>
                <a:ea typeface="+mn-ea"/>
                <a:cs typeface="+mn-cs"/>
              </a:rPr>
              <a:t>An effective TMOD needs to be well prepared and organized to run a successful meeting.  I would recommend this role to members who have been to a few meetings and have a good grasp on what is involved to carry out the different meeting roles.  The website is designed well to support the TMOD, especially with creating the agenda.  I encourage you all to explore the website and utilize its functions, especially the next time you sign up as TMOD.</a:t>
            </a:r>
          </a:p>
          <a:p>
            <a:endParaRPr lang="en-US" dirty="0"/>
          </a:p>
        </p:txBody>
      </p:sp>
      <p:sp>
        <p:nvSpPr>
          <p:cNvPr id="4" name="Slide Number Placeholder 3"/>
          <p:cNvSpPr>
            <a:spLocks noGrp="1"/>
          </p:cNvSpPr>
          <p:nvPr>
            <p:ph type="sldNum" sz="quarter" idx="10"/>
          </p:nvPr>
        </p:nvSpPr>
        <p:spPr/>
        <p:txBody>
          <a:bodyPr/>
          <a:lstStyle/>
          <a:p>
            <a:fld id="{8C0F2B1E-E4D0-4C9F-93E8-A519F697C432}"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C0F2B1E-E4D0-4C9F-93E8-A519F697C432}"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5B9729D-D9E5-46F3-988A-A70413646B83}" type="datetime1">
              <a:rPr lang="en-US" smtClean="0"/>
              <a:pPr/>
              <a:t>12/15/2014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8F90E8-E6D7-4697-99FA-987933BB924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B8DA07-DCAB-4305-99FE-2B1FBA191456}" type="datetime1">
              <a:rPr lang="en-US" smtClean="0"/>
              <a:pPr/>
              <a:t>12/15/2014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8F90E8-E6D7-4697-99FA-987933BB924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8A88712C-68CB-48D2-8728-28981130759A}" type="datetime1">
              <a:rPr lang="en-US" smtClean="0"/>
              <a:pPr/>
              <a:t>12/15/2014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8F90E8-E6D7-4697-99FA-987933BB924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4EF807A-E41C-43E5-BFE4-B6FFF2AB82CB}" type="datetime1">
              <a:rPr lang="en-US" smtClean="0"/>
              <a:pPr/>
              <a:t>12/15/2014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8F90E8-E6D7-4697-99FA-987933BB9246}"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138EC8A-22A6-4E4F-B6DC-E65863A87081}" type="datetime1">
              <a:rPr lang="en-US" smtClean="0"/>
              <a:pPr/>
              <a:t>12/15/2014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8F90E8-E6D7-4697-99FA-987933BB924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F7A4535-CDAC-4FAF-B059-169D0727DAB6}" type="datetime1">
              <a:rPr lang="en-US" smtClean="0"/>
              <a:pPr/>
              <a:t>12/15/2014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8F90E8-E6D7-4697-99FA-987933BB924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38B5B3-7209-4B70-B294-C09F97BCD5F8}" type="datetime1">
              <a:rPr lang="en-US" smtClean="0"/>
              <a:pPr/>
              <a:t>12/15/2014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8F90E8-E6D7-4697-99FA-987933BB924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02F14313-26A6-4D88-B5A8-3E6C8EC9F7E5}" type="datetime1">
              <a:rPr lang="en-US" smtClean="0"/>
              <a:pPr/>
              <a:t>12/15/2014</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2B8F90E8-E6D7-4697-99FA-987933BB924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023E2A-4F42-4BE8-B978-787E215FCEEA}" type="datetime1">
              <a:rPr lang="en-US" smtClean="0"/>
              <a:pPr/>
              <a:t>12/15/2014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8F90E8-E6D7-4697-99FA-987933BB924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C5115F-9A68-4E83-9B89-3812D6911314}" type="datetime1">
              <a:rPr lang="en-US" smtClean="0"/>
              <a:pPr/>
              <a:t>12/15/2014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8F90E8-E6D7-4697-99FA-987933BB924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DEB5F7-1EC6-41EF-BC2B-2280E3F61D83}" type="datetime1">
              <a:rPr lang="en-US" smtClean="0"/>
              <a:pPr/>
              <a:t>12/15/2014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8F90E8-E6D7-4697-99FA-987933BB924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3576A0D2-4209-4174-AF42-8FD19E6FDE6A}" type="datetime1">
              <a:rPr lang="en-US" smtClean="0"/>
              <a:pPr/>
              <a:t>12/15/2014</a:t>
            </a:fld>
            <a:endParaRPr lang="en-U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2B8F90E8-E6D7-4697-99FA-987933BB924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TMOD</a:t>
            </a:r>
            <a:endParaRPr lang="en-US" dirty="0"/>
          </a:p>
        </p:txBody>
      </p:sp>
      <p:sp>
        <p:nvSpPr>
          <p:cNvPr id="3" name="Subtitle 2"/>
          <p:cNvSpPr>
            <a:spLocks noGrp="1"/>
          </p:cNvSpPr>
          <p:nvPr>
            <p:ph type="subTitle" idx="1"/>
          </p:nvPr>
        </p:nvSpPr>
        <p:spPr/>
        <p:txBody>
          <a:bodyPr>
            <a:normAutofit fontScale="77500" lnSpcReduction="20000"/>
          </a:bodyPr>
          <a:lstStyle/>
          <a:p>
            <a:r>
              <a:rPr lang="en-US" dirty="0" smtClean="0"/>
              <a:t>Toastmaster Of The Day</a:t>
            </a:r>
            <a:br>
              <a:rPr lang="en-US" dirty="0" smtClean="0"/>
            </a:br>
            <a:r>
              <a:rPr lang="en-US" dirty="0" smtClean="0"/>
              <a:t> Using the New Free Toast Host Website</a:t>
            </a:r>
            <a:endParaRPr lang="en-US" dirty="0"/>
          </a:p>
        </p:txBody>
      </p:sp>
      <p:sp>
        <p:nvSpPr>
          <p:cNvPr id="5" name="Slide Number Placeholder 4"/>
          <p:cNvSpPr>
            <a:spLocks noGrp="1"/>
          </p:cNvSpPr>
          <p:nvPr>
            <p:ph type="sldNum" sz="quarter" idx="12"/>
          </p:nvPr>
        </p:nvSpPr>
        <p:spPr/>
        <p:txBody>
          <a:bodyPr/>
          <a:lstStyle/>
          <a:p>
            <a:fld id="{2B8F90E8-E6D7-4697-99FA-987933BB9246}" type="slidenum">
              <a:rPr lang="en-US" smtClean="0"/>
              <a:pPr/>
              <a:t>1</a:t>
            </a:fld>
            <a:endParaRPr lang="en-US"/>
          </a:p>
        </p:txBody>
      </p:sp>
      <p:sp>
        <p:nvSpPr>
          <p:cNvPr id="4" name="TextBox 3"/>
          <p:cNvSpPr txBox="1"/>
          <p:nvPr/>
        </p:nvSpPr>
        <p:spPr>
          <a:xfrm>
            <a:off x="381000" y="5257800"/>
            <a:ext cx="3200400" cy="738664"/>
          </a:xfrm>
          <a:prstGeom prst="rect">
            <a:avLst/>
          </a:prstGeom>
          <a:noFill/>
        </p:spPr>
        <p:txBody>
          <a:bodyPr wrap="square" rtlCol="0">
            <a:spAutoFit/>
          </a:bodyPr>
          <a:lstStyle/>
          <a:p>
            <a:r>
              <a:rPr lang="en-US" sz="1400" dirty="0" smtClean="0"/>
              <a:t>Guru </a:t>
            </a:r>
            <a:r>
              <a:rPr lang="en-US" sz="1400" dirty="0" err="1" smtClean="0"/>
              <a:t>Sundara</a:t>
            </a:r>
            <a:endParaRPr lang="en-US" sz="1400" dirty="0" smtClean="0"/>
          </a:p>
          <a:p>
            <a:r>
              <a:rPr lang="en-US" sz="1400" dirty="0" smtClean="0"/>
              <a:t>VPE, Gene Toastmasters</a:t>
            </a:r>
          </a:p>
          <a:p>
            <a:r>
              <a:rPr lang="en-US" sz="1400" dirty="0" smtClean="0"/>
              <a:t>October 24, 2014</a:t>
            </a:r>
            <a:endParaRPr lang="en-US" sz="1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381000" y="228600"/>
            <a:ext cx="8229600" cy="381000"/>
          </a:xfrm>
        </p:spPr>
        <p:txBody>
          <a:bodyPr>
            <a:normAutofit fontScale="90000"/>
          </a:bodyPr>
          <a:lstStyle/>
          <a:p>
            <a:pPr algn="ctr"/>
            <a:r>
              <a:rPr lang="en-US" sz="2800" dirty="0" smtClean="0"/>
              <a:t>Not Just For The TMOD</a:t>
            </a:r>
            <a:endParaRPr lang="en-US" sz="2800" dirty="0"/>
          </a:p>
        </p:txBody>
      </p:sp>
      <p:sp>
        <p:nvSpPr>
          <p:cNvPr id="5" name="Slide Number Placeholder 4"/>
          <p:cNvSpPr>
            <a:spLocks noGrp="1"/>
          </p:cNvSpPr>
          <p:nvPr>
            <p:ph type="sldNum" sz="quarter" idx="12"/>
          </p:nvPr>
        </p:nvSpPr>
        <p:spPr/>
        <p:txBody>
          <a:bodyPr/>
          <a:lstStyle/>
          <a:p>
            <a:fld id="{2B8F90E8-E6D7-4697-99FA-987933BB9246}" type="slidenum">
              <a:rPr lang="en-US" smtClean="0"/>
              <a:pPr/>
              <a:t>2</a:t>
            </a:fld>
            <a:endParaRPr lang="en-US"/>
          </a:p>
        </p:txBody>
      </p:sp>
      <p:sp>
        <p:nvSpPr>
          <p:cNvPr id="2" name="Content Placeholder 1"/>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43000" y="685800"/>
            <a:ext cx="7086600" cy="54588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Oval 7"/>
          <p:cNvSpPr/>
          <p:nvPr/>
        </p:nvSpPr>
        <p:spPr>
          <a:xfrm>
            <a:off x="1295400" y="4876800"/>
            <a:ext cx="2133600" cy="609600"/>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2000" y="863600"/>
            <a:ext cx="7924800" cy="4135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le 1"/>
          <p:cNvSpPr>
            <a:spLocks noGrp="1"/>
          </p:cNvSpPr>
          <p:nvPr>
            <p:ph type="title"/>
          </p:nvPr>
        </p:nvSpPr>
        <p:spPr>
          <a:xfrm>
            <a:off x="457200" y="0"/>
            <a:ext cx="8229600" cy="762000"/>
          </a:xfrm>
        </p:spPr>
        <p:txBody>
          <a:bodyPr>
            <a:normAutofit fontScale="90000"/>
          </a:bodyPr>
          <a:lstStyle/>
          <a:p>
            <a:r>
              <a:rPr lang="en-US" sz="2800" dirty="0" smtClean="0"/>
              <a:t>Members Only… Like VIP?…</a:t>
            </a:r>
            <a:br>
              <a:rPr lang="en-US" sz="2800" dirty="0" smtClean="0"/>
            </a:br>
            <a:r>
              <a:rPr lang="en-US" sz="2800" dirty="0" smtClean="0"/>
              <a:t>Now you feel important, don’t you?</a:t>
            </a:r>
            <a:endParaRPr lang="en-US" sz="2800" dirty="0"/>
          </a:p>
        </p:txBody>
      </p:sp>
      <p:sp>
        <p:nvSpPr>
          <p:cNvPr id="6" name="Slide Number Placeholder 5"/>
          <p:cNvSpPr>
            <a:spLocks noGrp="1"/>
          </p:cNvSpPr>
          <p:nvPr>
            <p:ph type="sldNum" sz="quarter" idx="12"/>
          </p:nvPr>
        </p:nvSpPr>
        <p:spPr/>
        <p:txBody>
          <a:bodyPr/>
          <a:lstStyle/>
          <a:p>
            <a:fld id="{2B8F90E8-E6D7-4697-99FA-987933BB9246}" type="slidenum">
              <a:rPr lang="en-US" smtClean="0"/>
              <a:pPr/>
              <a:t>3</a:t>
            </a:fld>
            <a:endParaRPr lang="en-US"/>
          </a:p>
        </p:txBody>
      </p:sp>
      <p:sp>
        <p:nvSpPr>
          <p:cNvPr id="5" name="Explosion 2 4"/>
          <p:cNvSpPr/>
          <p:nvPr/>
        </p:nvSpPr>
        <p:spPr>
          <a:xfrm>
            <a:off x="1371600" y="3581400"/>
            <a:ext cx="1600200" cy="538843"/>
          </a:xfrm>
          <a:prstGeom prst="irregularSeal2">
            <a:avLst/>
          </a:prstGeom>
          <a:noFill/>
          <a:ln w="317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1" name="Picture 3"/>
          <p:cNvPicPr>
            <a:picLocks noChangeAspect="1" noChangeArrowheads="1"/>
          </p:cNvPicPr>
          <p:nvPr/>
        </p:nvPicPr>
        <p:blipFill>
          <a:blip r:embed="rId4" cstate="print"/>
          <a:srcRect l="28125" t="29000" r="39375" b="19000"/>
          <a:stretch>
            <a:fillRect/>
          </a:stretch>
        </p:blipFill>
        <p:spPr bwMode="auto">
          <a:xfrm>
            <a:off x="3886200" y="1295400"/>
            <a:ext cx="3962400" cy="3962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051"/>
                                        </p:tgtEl>
                                        <p:attrNameLst>
                                          <p:attrName>style.visibility</p:attrName>
                                        </p:attrNameLst>
                                      </p:cBhvr>
                                      <p:to>
                                        <p:strVal val="visible"/>
                                      </p:to>
                                    </p:set>
                                    <p:animEffect transition="in" filter="fade">
                                      <p:cBhvr>
                                        <p:cTn id="13" dur="2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409700"/>
            <a:ext cx="8908391" cy="3543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p:txBody>
          <a:bodyPr/>
          <a:lstStyle/>
          <a:p>
            <a:fld id="{2B8F90E8-E6D7-4697-99FA-987933BB9246}" type="slidenum">
              <a:rPr lang="en-US" smtClean="0"/>
              <a:pPr/>
              <a:t>4</a:t>
            </a:fld>
            <a:endParaRPr lang="en-US"/>
          </a:p>
        </p:txBody>
      </p:sp>
      <p:sp>
        <p:nvSpPr>
          <p:cNvPr id="5" name="Oval 4"/>
          <p:cNvSpPr/>
          <p:nvPr/>
        </p:nvSpPr>
        <p:spPr>
          <a:xfrm>
            <a:off x="457200" y="2628900"/>
            <a:ext cx="1981200" cy="3810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p:txBody>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4800" y="925740"/>
            <a:ext cx="8458200" cy="4581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Slide Number Placeholder 7"/>
          <p:cNvSpPr>
            <a:spLocks noGrp="1"/>
          </p:cNvSpPr>
          <p:nvPr>
            <p:ph type="sldNum" sz="quarter" idx="12"/>
          </p:nvPr>
        </p:nvSpPr>
        <p:spPr/>
        <p:txBody>
          <a:bodyPr/>
          <a:lstStyle/>
          <a:p>
            <a:fld id="{2B8F90E8-E6D7-4697-99FA-987933BB9246}" type="slidenum">
              <a:rPr lang="en-US" smtClean="0"/>
              <a:pPr/>
              <a:t>5</a:t>
            </a:fld>
            <a:endParaRPr lang="en-US"/>
          </a:p>
        </p:txBody>
      </p:sp>
      <p:sp>
        <p:nvSpPr>
          <p:cNvPr id="5" name="Oval 4"/>
          <p:cNvSpPr/>
          <p:nvPr/>
        </p:nvSpPr>
        <p:spPr>
          <a:xfrm>
            <a:off x="7086600" y="4953000"/>
            <a:ext cx="1219200" cy="4572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7543800" y="1378856"/>
            <a:ext cx="609600" cy="602343"/>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2743200" y="1295400"/>
            <a:ext cx="1676400" cy="5334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p:txBody>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B8F90E8-E6D7-4697-99FA-987933BB9246}" type="slidenum">
              <a:rPr lang="en-US" smtClean="0"/>
              <a:pPr/>
              <a:t>6</a:t>
            </a:fld>
            <a:endParaRPr lang="en-US"/>
          </a:p>
        </p:txBody>
      </p:sp>
      <p:sp>
        <p:nvSpPr>
          <p:cNvPr id="2" name="Content Placeholder 1"/>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38200" y="239486"/>
            <a:ext cx="7772400" cy="63899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B8F90E8-E6D7-4697-99FA-987933BB9246}" type="slidenum">
              <a:rPr lang="en-US" smtClean="0"/>
              <a:pPr/>
              <a:t>7</a:t>
            </a:fld>
            <a:endParaRPr lang="en-US"/>
          </a:p>
        </p:txBody>
      </p:sp>
      <p:sp>
        <p:nvSpPr>
          <p:cNvPr id="2" name="Content Placeholder 1"/>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19100" y="128588"/>
            <a:ext cx="8304213" cy="65992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Explosion 2 4"/>
          <p:cNvSpPr/>
          <p:nvPr/>
        </p:nvSpPr>
        <p:spPr>
          <a:xfrm>
            <a:off x="6629400" y="5410200"/>
            <a:ext cx="914400" cy="609600"/>
          </a:xfrm>
          <a:prstGeom prst="irregularSeal2">
            <a:avLst/>
          </a:prstGeom>
          <a:noFill/>
          <a:ln>
            <a:solidFill>
              <a:srgbClr val="FFFF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71550" y="1323975"/>
            <a:ext cx="7199313" cy="4210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Oval 4"/>
          <p:cNvSpPr/>
          <p:nvPr/>
        </p:nvSpPr>
        <p:spPr>
          <a:xfrm>
            <a:off x="1295400" y="3505200"/>
            <a:ext cx="1219200" cy="4572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2B8F90E8-E6D7-4697-99FA-987933BB9246}" type="slidenum">
              <a:rPr lang="en-US" smtClean="0"/>
              <a:pPr/>
              <a:t>8</a:t>
            </a:fld>
            <a:endParaRPr lang="en-US"/>
          </a:p>
        </p:txBody>
      </p:sp>
    </p:spTree>
    <p:extLst>
      <p:ext uri="{BB962C8B-B14F-4D97-AF65-F5344CB8AC3E}">
        <p14:creationId xmlns:p14="http://schemas.microsoft.com/office/powerpoint/2010/main" xmlns="" val="3686568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2000" y="457200"/>
            <a:ext cx="8016176" cy="44195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Slide Number Placeholder 6"/>
          <p:cNvSpPr>
            <a:spLocks noGrp="1"/>
          </p:cNvSpPr>
          <p:nvPr>
            <p:ph type="sldNum" sz="quarter" idx="12"/>
          </p:nvPr>
        </p:nvSpPr>
        <p:spPr/>
        <p:txBody>
          <a:bodyPr/>
          <a:lstStyle/>
          <a:p>
            <a:fld id="{2B8F90E8-E6D7-4697-99FA-987933BB9246}" type="slidenum">
              <a:rPr lang="en-US" smtClean="0"/>
              <a:pPr/>
              <a:t>9</a:t>
            </a:fld>
            <a:endParaRPr lang="en-US"/>
          </a:p>
        </p:txBody>
      </p:sp>
      <p:sp>
        <p:nvSpPr>
          <p:cNvPr id="5" name="Right Arrow 4"/>
          <p:cNvSpPr/>
          <p:nvPr/>
        </p:nvSpPr>
        <p:spPr>
          <a:xfrm>
            <a:off x="5181600" y="1524000"/>
            <a:ext cx="533400" cy="121919"/>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p:txBody>
          <a:bodyPr/>
          <a:lstStyle/>
          <a:p>
            <a:endParaRPr lang="en-US"/>
          </a:p>
        </p:txBody>
      </p:sp>
      <p:sp>
        <p:nvSpPr>
          <p:cNvPr id="6" name="Down Arrow 5"/>
          <p:cNvSpPr/>
          <p:nvPr/>
        </p:nvSpPr>
        <p:spPr>
          <a:xfrm>
            <a:off x="6172200" y="990600"/>
            <a:ext cx="152400" cy="3048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the meeting</a:t>
            </a:r>
            <a:endParaRPr lang="en-US" dirty="0"/>
          </a:p>
        </p:txBody>
      </p:sp>
      <p:sp>
        <p:nvSpPr>
          <p:cNvPr id="3" name="Content Placeholder 2"/>
          <p:cNvSpPr>
            <a:spLocks noGrp="1"/>
          </p:cNvSpPr>
          <p:nvPr>
            <p:ph idx="1"/>
          </p:nvPr>
        </p:nvSpPr>
        <p:spPr/>
        <p:txBody>
          <a:bodyPr/>
          <a:lstStyle/>
          <a:p>
            <a:r>
              <a:rPr lang="en-US" dirty="0" smtClean="0"/>
              <a:t>Hand out the printed agendas.</a:t>
            </a:r>
          </a:p>
          <a:p>
            <a:r>
              <a:rPr lang="en-US" dirty="0" smtClean="0"/>
              <a:t>Make sure any needed equipment is available to your speakers and other members</a:t>
            </a:r>
          </a:p>
          <a:p>
            <a:r>
              <a:rPr lang="en-US" dirty="0" smtClean="0"/>
              <a:t>Find someone to cover any last minute absences </a:t>
            </a:r>
          </a:p>
          <a:p>
            <a:pPr marL="109728" indent="0">
              <a:buNone/>
            </a:pPr>
            <a:endParaRPr lang="en-US" dirty="0"/>
          </a:p>
        </p:txBody>
      </p:sp>
      <p:sp>
        <p:nvSpPr>
          <p:cNvPr id="4" name="Slide Number Placeholder 3"/>
          <p:cNvSpPr>
            <a:spLocks noGrp="1"/>
          </p:cNvSpPr>
          <p:nvPr>
            <p:ph type="sldNum" sz="quarter" idx="12"/>
          </p:nvPr>
        </p:nvSpPr>
        <p:spPr/>
        <p:txBody>
          <a:bodyPr/>
          <a:lstStyle/>
          <a:p>
            <a:fld id="{2B8F90E8-E6D7-4697-99FA-987933BB9246}"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667000"/>
            <a:ext cx="7620000" cy="762000"/>
          </a:xfrm>
        </p:spPr>
        <p:txBody>
          <a:bodyPr>
            <a:noAutofit/>
          </a:bodyPr>
          <a:lstStyle/>
          <a:p>
            <a:pPr marL="109728" indent="0">
              <a:buNone/>
            </a:pPr>
            <a:r>
              <a:rPr lang="en-US" sz="3600" dirty="0" smtClean="0"/>
              <a:t>Good luck!  You’ll do great! </a:t>
            </a:r>
            <a:r>
              <a:rPr lang="en-US" sz="3600" dirty="0" smtClean="0">
                <a:sym typeface="Wingdings" pitchFamily="2" charset="2"/>
              </a:rPr>
              <a:t></a:t>
            </a:r>
            <a:endParaRPr lang="en-US" sz="3600" dirty="0"/>
          </a:p>
        </p:txBody>
      </p:sp>
      <p:sp>
        <p:nvSpPr>
          <p:cNvPr id="3" name="Slide Number Placeholder 2"/>
          <p:cNvSpPr>
            <a:spLocks noGrp="1"/>
          </p:cNvSpPr>
          <p:nvPr>
            <p:ph type="sldNum" sz="quarter" idx="12"/>
          </p:nvPr>
        </p:nvSpPr>
        <p:spPr/>
        <p:txBody>
          <a:bodyPr/>
          <a:lstStyle/>
          <a:p>
            <a:fld id="{2B8F90E8-E6D7-4697-99FA-987933BB9246}" type="slidenum">
              <a:rPr lang="en-US" smtClean="0"/>
              <a:pPr/>
              <a:t>11</a:t>
            </a:fld>
            <a:endParaRPr lang="en-US"/>
          </a:p>
        </p:txBody>
      </p:sp>
    </p:spTree>
    <p:extLst>
      <p:ext uri="{BB962C8B-B14F-4D97-AF65-F5344CB8AC3E}">
        <p14:creationId xmlns:p14="http://schemas.microsoft.com/office/powerpoint/2010/main" xmlns="" val="345663054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1646</TotalTime>
  <Words>833</Words>
  <Application>Microsoft Office PowerPoint</Application>
  <PresentationFormat>On-screen Show (4:3)</PresentationFormat>
  <Paragraphs>45</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Angles</vt:lpstr>
      <vt:lpstr>TMOD</vt:lpstr>
      <vt:lpstr>Not Just For The TMOD</vt:lpstr>
      <vt:lpstr>Members Only… Like VIP?… Now you feel important, don’t you?</vt:lpstr>
      <vt:lpstr>Slide 4</vt:lpstr>
      <vt:lpstr>Slide 5</vt:lpstr>
      <vt:lpstr>Slide 6</vt:lpstr>
      <vt:lpstr>Slide 7</vt:lpstr>
      <vt:lpstr>Slide 8</vt:lpstr>
      <vt:lpstr>Slide 9</vt:lpstr>
      <vt:lpstr>At the meeting</vt:lpstr>
      <vt:lpstr>Slide 11</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Cameron Schaffer</dc:creator>
  <cp:lastModifiedBy>NINA CHACE</cp:lastModifiedBy>
  <cp:revision>58</cp:revision>
  <dcterms:created xsi:type="dcterms:W3CDTF">2012-06-06T20:08:51Z</dcterms:created>
  <dcterms:modified xsi:type="dcterms:W3CDTF">2014-12-15T06:47:23Z</dcterms:modified>
</cp:coreProperties>
</file>